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F4F682-8716-44B6-B6FE-E1F9C0D6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832504-2880-4795-8128-F7726E5DF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38FD7F-192E-4BE5-9B26-2D96474D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0C3455-2431-420B-83BE-AC415C41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9FE4A4-71B3-4D99-9B05-A357C9D2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49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5C323-8500-4504-8130-228B8CC9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44B145-E7E7-4ECC-85AD-A1E723370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657511-3DF3-4EB1-A834-A158AADA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DD6231-8365-4813-99C2-450E672F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766B74-2A0D-4477-AE19-445DCB28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59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3FC03D7-81E4-4655-98CE-DEF52DAE0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5721C2-61EE-491E-8EE8-B897A350C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15B7C2-5EE1-441B-B05E-5B847A5B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2F6C7C-4C69-4AE1-82C2-62FD5AC1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0B9B6E-A17E-4900-9862-FEA74A19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5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BAA65D-63B5-48A5-98FE-C237BE36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0471BE-CDFA-4B6F-AA66-0BA22EF1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006458-7639-490D-B8C1-B12B0756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ECDCAE-2532-4F56-89A1-4AE6F73A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4DCBBF-641C-4895-A085-3DC15437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60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BEDC2-C878-4D02-8E01-827BFC019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4F241-D1C4-4825-8519-6A654AC39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4153D8-B7A9-4496-892C-66E89A59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843379-54AB-4574-A2A0-44930FFF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6A5497-5892-47A8-AF08-2EF65684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18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5169D-C12A-41B2-A7D4-6988681C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00A9DF-03EA-4614-9048-0CE5175C6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3DA6AB-22B8-4FE0-9018-276C0B37D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F74726-DF53-4F50-8E82-FAD8027B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158890-8A0E-4C25-B7FA-C423F20F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866374-9339-4C46-AF4F-2667FFBC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16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C689D7-6DC3-4E60-B395-53D1BABE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279001-24EF-4221-BE14-C1576BEA7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F73D9F-DDBF-41D4-B6BB-B00A4694A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337323-023D-4498-8AA0-25EE5D7D4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9B8018A-3B50-4777-97BB-98072D7F6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2E729D2-BF97-4CD2-AEAE-9F31677E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32E0C96-CE2B-4C2E-AF6C-070DE83A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6C89D2A-AD26-473E-8706-19667556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28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7DA3B-CA26-4B48-AF8E-64F136DC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909A99-01C6-4972-AFA8-813FEDA2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D5FB7F-C963-4703-BE06-0A470C2C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0B34BE-BDF9-472C-958C-D2B98893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41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C4AFFD-E947-444E-86D1-20FC6333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8FEBD33-5856-4EF4-9CCE-7F0A1B47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F4287B-F5DB-4AFA-B01A-C3E19F33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12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8CAF58-BC8B-4F77-9737-CC92B2F9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1327F-F510-4348-9000-EC897C07C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32C6AA-2705-4B8D-B0A2-08902623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22C564-2523-4859-926E-5B809398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86898C-646D-481C-A5EB-AF719BD1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FB930A-E739-4963-9C00-C9DF5520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43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D5DF03-EF10-4F19-BD58-82E7B644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67AFD1-8D5A-424E-90CA-4E526C17C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90EE80C-6045-4F32-846B-6599C69CF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09BED3-F113-46A9-811C-CEFF7C17B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99F79F-9C6B-443D-9420-B9C74AAA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16899C-F8B0-47F9-AE7E-D36C4F58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69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A7E8BBF-23DA-4C95-A59D-45E9DCE5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8B7AA4-081D-4244-856E-86C35402C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101022-E84A-4BE8-B74C-2FB545856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1B8D-6226-40EA-82ED-AD43F8E1F99B}" type="datetimeFigureOut">
              <a:rPr lang="it-IT" smtClean="0"/>
              <a:t>22/03/2022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CD6CCB-E75C-49EE-8511-15BFB26DC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9A278C-1ECE-4030-8A37-2E767A7E9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8AC3-A5B8-41EE-AE9D-D0A493D47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5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17432" y="401156"/>
            <a:ext cx="11354256" cy="7605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9963" tIns="121882" rIns="119963" bIns="121882">
            <a:normAutofit fontScale="82000" lnSpcReduction="20000"/>
          </a:bodyPr>
          <a:lstStyle/>
          <a:p>
            <a:pPr algn="ctr">
              <a:lnSpc>
                <a:spcPct val="100000"/>
              </a:lnSpc>
            </a:pPr>
            <a:br>
              <a:rPr sz="2399" dirty="0"/>
            </a:br>
            <a:r>
              <a:rPr lang="it" sz="2559" spc="-1" dirty="0">
                <a:solidFill>
                  <a:srgbClr val="000000"/>
                </a:solidFill>
                <a:latin typeface="Arial"/>
                <a:ea typeface="Arial"/>
              </a:rPr>
              <a:t>Ss have to complete the grid about the tools for sketching</a:t>
            </a:r>
            <a:endParaRPr lang="it-IT" sz="2559" spc="-1" dirty="0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2440968" y="1345505"/>
            <a:ext cx="7678590" cy="5221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26" name="Table 3"/>
          <p:cNvGraphicFramePr/>
          <p:nvPr>
            <p:extLst>
              <p:ext uri="{D42A27DB-BD31-4B8C-83A1-F6EECF244321}">
                <p14:modId xmlns:p14="http://schemas.microsoft.com/office/powerpoint/2010/main" val="1488449920"/>
              </p:ext>
            </p:extLst>
          </p:nvPr>
        </p:nvGraphicFramePr>
        <p:xfrm>
          <a:off x="1137210" y="1356541"/>
          <a:ext cx="9648862" cy="527837"/>
        </p:xfrm>
        <a:graphic>
          <a:graphicData uri="http://schemas.openxmlformats.org/drawingml/2006/table">
            <a:tbl>
              <a:tblPr/>
              <a:tblGrid>
                <a:gridCol w="964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 TOOL: </a:t>
                      </a:r>
                      <a:endParaRPr lang="it-IT" sz="1900" b="0" strike="noStrike" spc="-1" dirty="0">
                        <a:latin typeface="Arial"/>
                      </a:endParaRPr>
                    </a:p>
                  </a:txBody>
                  <a:tcPr marL="121403" marR="121403" marT="60941" marB="60941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7" name="Table 4"/>
          <p:cNvGraphicFramePr/>
          <p:nvPr>
            <p:extLst>
              <p:ext uri="{D42A27DB-BD31-4B8C-83A1-F6EECF244321}">
                <p14:modId xmlns:p14="http://schemas.microsoft.com/office/powerpoint/2010/main" val="1698325612"/>
              </p:ext>
            </p:extLst>
          </p:nvPr>
        </p:nvGraphicFramePr>
        <p:xfrm>
          <a:off x="1137211" y="1983227"/>
          <a:ext cx="9648381" cy="2162693"/>
        </p:xfrm>
        <a:graphic>
          <a:graphicData uri="http://schemas.openxmlformats.org/drawingml/2006/table">
            <a:tbl>
              <a:tblPr/>
              <a:tblGrid>
                <a:gridCol w="3215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6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26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1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 THEIR </a:t>
                      </a:r>
                      <a:r>
                        <a:rPr lang="it" sz="1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USE:</a:t>
                      </a:r>
                      <a:endParaRPr lang="it-IT" sz="1900" b="0" strike="noStrike" spc="-1" dirty="0">
                        <a:latin typeface="Arial"/>
                      </a:endParaRPr>
                    </a:p>
                  </a:txBody>
                  <a:tcPr marL="121403" marR="121403" marT="60941" marB="60941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121403" marR="121403" marT="60941" marB="60941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121403" marR="121403" marT="60941" marB="60941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8" name="Table 5"/>
          <p:cNvGraphicFramePr/>
          <p:nvPr>
            <p:extLst>
              <p:ext uri="{D42A27DB-BD31-4B8C-83A1-F6EECF244321}">
                <p14:modId xmlns:p14="http://schemas.microsoft.com/office/powerpoint/2010/main" val="2098784749"/>
              </p:ext>
            </p:extLst>
          </p:nvPr>
        </p:nvGraphicFramePr>
        <p:xfrm>
          <a:off x="1137210" y="4245729"/>
          <a:ext cx="9648862" cy="2492351"/>
        </p:xfrm>
        <a:graphic>
          <a:graphicData uri="http://schemas.openxmlformats.org/drawingml/2006/table">
            <a:tbl>
              <a:tblPr/>
              <a:tblGrid>
                <a:gridCol w="964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2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DESCRIPTION:</a:t>
                      </a:r>
                      <a:endParaRPr lang="it-IT" sz="1900" b="0" strike="noStrike" spc="-1" dirty="0">
                        <a:latin typeface="Arial"/>
                      </a:endParaRPr>
                    </a:p>
                  </a:txBody>
                  <a:tcPr marL="121403" marR="121403" marT="60941" marB="60941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9" name="CustomShape 6"/>
          <p:cNvSpPr/>
          <p:nvPr/>
        </p:nvSpPr>
        <p:spPr>
          <a:xfrm>
            <a:off x="11069665" y="6364276"/>
            <a:ext cx="1072469" cy="4922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9963" tIns="121882" rIns="119963" bIns="121882">
            <a:spAutoFit/>
          </a:bodyPr>
          <a:lstStyle/>
          <a:p>
            <a:pPr algn="r">
              <a:lnSpc>
                <a:spcPct val="100000"/>
              </a:lnSpc>
            </a:pPr>
            <a:r>
              <a:rPr lang="it" sz="1599" spc="-1">
                <a:solidFill>
                  <a:srgbClr val="000000"/>
                </a:solidFill>
                <a:latin typeface="Arial"/>
                <a:ea typeface="Arial"/>
              </a:rPr>
              <a:t>Slide 8</a:t>
            </a:r>
            <a:endParaRPr lang="it-IT" sz="1599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Pederiva</dc:creator>
  <cp:lastModifiedBy>Stefania Pederiva</cp:lastModifiedBy>
  <cp:revision>2</cp:revision>
  <dcterms:created xsi:type="dcterms:W3CDTF">2022-03-22T16:21:11Z</dcterms:created>
  <dcterms:modified xsi:type="dcterms:W3CDTF">2022-03-22T16:34:06Z</dcterms:modified>
</cp:coreProperties>
</file>